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6" r:id="rId18"/>
    <p:sldId id="277" r:id="rId19"/>
    <p:sldId id="26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230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33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804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8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5149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982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83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57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52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54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5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30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16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78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04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AE9A0-63A0-49FD-A57D-FADAD9FF4C0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A4B0A1C-83BF-4784-9622-CFE9AFF31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1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Держись за жизнь!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385617"/>
            <a:ext cx="5797285" cy="410641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350674" y="5492027"/>
            <a:ext cx="5070361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Плотникова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Анисия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5Б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г.Бирска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Учитель:Хузиахметова</a:t>
            </a:r>
            <a:r>
              <a:rPr lang="ru-RU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80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Валентина\Рабочий стол\наркотики\20121207094419_w-780_h-580_zc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86" y="0"/>
            <a:ext cx="1049382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36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2523" y="298453"/>
            <a:ext cx="10110652" cy="6505303"/>
          </a:xfrm>
        </p:spPr>
        <p:txBody>
          <a:bodyPr>
            <a:normAutofit/>
          </a:bodyPr>
          <a:lstStyle/>
          <a:p>
            <a:r>
              <a:rPr lang="ru-RU" alt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надо осознать действие и принять как аксиому: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 =</a:t>
            </a:r>
          </a:p>
          <a:p>
            <a:pPr algn="ctr"/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+ ПРЕСТУПЛЕНИЯ (тюрьма) +СТРАДАНИЯ= </a:t>
            </a:r>
          </a:p>
          <a:p>
            <a:pPr algn="ctr"/>
            <a:r>
              <a:rPr lang="ru-RU" alt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СМЕРТЬ</a:t>
            </a:r>
            <a:endParaRPr lang="ru-RU" altLang="ru-RU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другого не будет. </a:t>
            </a:r>
          </a:p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не должны допустить, чтобы погибали  дети! </a:t>
            </a:r>
          </a:p>
          <a:p>
            <a:pPr algn="ctr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 ОБЪЕДИНИМСЯ </a:t>
            </a:r>
          </a:p>
          <a:p>
            <a:pPr algn="ctr"/>
            <a:r>
              <a:rPr lang="ru-RU" altLang="ru-RU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ВМЕСТЕ  ЗАЩИТИМ  МИР</a:t>
            </a:r>
          </a:p>
          <a:p>
            <a:pPr algn="ctr"/>
            <a:r>
              <a:rPr lang="ru-RU" altLang="ru-RU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НАРКОТИКОВ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9512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120" y="127721"/>
            <a:ext cx="8911687" cy="128089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школе регулярно проводятся классные часы антинаркотической направленности и  говорим  об ответственности, предусмотренной законодательством за употребление, распространение, перевозку и производство запрещённых веществ. Информированы, куда можно обратиться, если станет известно о фактах распространения запрещённых веществ. И мы все знаем, что нужно вести активный и здоровый образ жизни, искать для себя полезные увлечения.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" y="2098766"/>
            <a:ext cx="6095999" cy="47592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65" y="2098766"/>
            <a:ext cx="5651863" cy="475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1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Например,ежегодно</a:t>
            </a:r>
            <a:r>
              <a:rPr lang="ru-RU" dirty="0" smtClean="0"/>
              <a:t> в МБОУ СОШ №3 </a:t>
            </a:r>
            <a:r>
              <a:rPr lang="ru-RU" dirty="0" err="1" smtClean="0"/>
              <a:t>г.Бирска</a:t>
            </a:r>
            <a:r>
              <a:rPr lang="ru-RU" dirty="0" smtClean="0"/>
              <a:t> проводится «День здоровья»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0" y="1785258"/>
            <a:ext cx="3805646" cy="472479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771" y="2270287"/>
            <a:ext cx="3440785" cy="45877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0" y="1785258"/>
            <a:ext cx="4313687" cy="305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6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Участвуем в различных проектах!</a:t>
            </a:r>
            <a:br>
              <a:rPr lang="ru-RU" dirty="0" smtClean="0"/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учебном году ярким примером является проект РГО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НЕурок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географии»,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нам показал,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география — это интересно и увлекательно, а главное везде и всюду. В отличие от стандартного школьного урока, он превратил процесс познания в занимательное путешествие и увлекательную игру. Тема проекта 2024 года -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НЕурок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географии. Вместе с природой».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ученики 8А класса вместе с учителем географии Эльзой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Азатовной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Гуменяк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сходили на экскурсию на городской пруд Балабаново, который расположен на окраине города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14" y="3079750"/>
            <a:ext cx="5037666" cy="3778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28" y="3079749"/>
            <a:ext cx="3988525" cy="380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72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5908" y="385948"/>
            <a:ext cx="8911687" cy="128089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нашей школе очень любят футбол!! В сентябре были соревнования между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классамипо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«Футбол в школе» и мой класс занял первое место среди учащихся 5-6 классов.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811" y="3160232"/>
            <a:ext cx="4615630" cy="34617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34" y="1879342"/>
            <a:ext cx="2653577" cy="47174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733" y="1454333"/>
            <a:ext cx="4743267" cy="35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27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патриоты своей страны!!!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525" y="2133600"/>
            <a:ext cx="8403771" cy="4724400"/>
          </a:xfrm>
        </p:spPr>
      </p:pic>
    </p:spTree>
    <p:extLst>
      <p:ext uri="{BB962C8B-B14F-4D97-AF65-F5344CB8AC3E}">
        <p14:creationId xmlns:p14="http://schemas.microsoft.com/office/powerpoint/2010/main" val="2878250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3243" y="0"/>
            <a:ext cx="8911687" cy="128089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постоянно говорим о здоровом питании ,изучаем культуру разных народов, любим спорт и становимся мастерами спорта, состоим в «Движении первых», изучаем активно различные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науки, мы просто любим и ценим свою Жизнь!!!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56" y="4491445"/>
            <a:ext cx="4470516" cy="242842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04" y="1384482"/>
            <a:ext cx="3346533" cy="29489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988" y="1384483"/>
            <a:ext cx="2139383" cy="30664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05" y="4333421"/>
            <a:ext cx="3361955" cy="25245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71" y="1384483"/>
            <a:ext cx="3814033" cy="54735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56" y="1384483"/>
            <a:ext cx="2331132" cy="310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43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509" y="624110"/>
            <a:ext cx="10014858" cy="12808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Без наркотиков Жизнь становится яркой, интересной ,долгой и счастливой.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65" y="1905000"/>
            <a:ext cx="7088777" cy="4887686"/>
          </a:xfrm>
        </p:spPr>
      </p:pic>
    </p:spTree>
    <p:extLst>
      <p:ext uri="{BB962C8B-B14F-4D97-AF65-F5344CB8AC3E}">
        <p14:creationId xmlns:p14="http://schemas.microsoft.com/office/powerpoint/2010/main" val="4065460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Валентина\Рабочий стол\наркотики\iCAZ9EWF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211" y="109652"/>
            <a:ext cx="3326675" cy="201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86" y="115460"/>
            <a:ext cx="4176044" cy="6555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r="34762" b="30635"/>
          <a:stretch/>
        </p:blipFill>
        <p:spPr>
          <a:xfrm>
            <a:off x="253689" y="121268"/>
            <a:ext cx="4318311" cy="65494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663" y="2124892"/>
            <a:ext cx="4847772" cy="454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71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8056" y="1166950"/>
            <a:ext cx="6627225" cy="3000832"/>
          </a:xfrm>
        </p:spPr>
        <p:txBody>
          <a:bodyPr>
            <a:normAutofit/>
          </a:bodyPr>
          <a:lstStyle/>
          <a:p>
            <a:pPr marL="0" inden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 себе представить то благотворное  изменение,  которое произошло бы во всей жизни  людской, если б  люди перестали одурманивать и  отравлять себя          водкой ,вином ,  табаком и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опиумом.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b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                    Толстой. Л. Н.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Picture 2" descr="C:\Documents and Settings\Валентина\Рабочий стол\наркотики\iCAKHQS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" y="116017"/>
            <a:ext cx="4284345" cy="6615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12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160" y="3358333"/>
            <a:ext cx="10515600" cy="21019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зависимость от какого либо наркотического препарата. Возникает в результате регулярного употребления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 естественного или искусственного происхождения. Является важнейшей медицинской и социальной проблемой современности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892806" cy="33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2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2893" y="284504"/>
            <a:ext cx="9797732" cy="681010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Какие виды наркотиков существуют</a:t>
            </a:r>
          </a:p>
          <a:p>
            <a:r>
              <a:rPr lang="ru-RU" dirty="0" smtClean="0"/>
              <a:t>Наркотики</a:t>
            </a:r>
            <a:r>
              <a:rPr lang="ru-RU" dirty="0"/>
              <a:t>, обладающие седативным, «затормаживающим» действием. К этой группе относятся природные и синтетические морфиноподобные соединения. Все природные наркотические средства опийной группы получают из мака. Вызывают состояние эйфории, спокойствия, умиротворения. Включаясь в обменные процессы, приводят к быстрому (иногда после одного-двух приемов) возникновению сильнейшей психической и физической зависимости. Крайне разрушительно действуют на организм. Наркотические зависимости, вызываемые опиатами, очень трудно поддаются лечению.</a:t>
            </a:r>
          </a:p>
          <a:p>
            <a:pPr lvl="1"/>
            <a:r>
              <a:rPr lang="ru-RU" dirty="0"/>
              <a:t>Героин («</a:t>
            </a:r>
            <a:r>
              <a:rPr lang="ru-RU" dirty="0" err="1"/>
              <a:t>герыч</a:t>
            </a:r>
            <a:r>
              <a:rPr lang="ru-RU" dirty="0"/>
              <a:t>», «белый», «лошадь», «смак») — наиболее распространенный опийный наркотик. Наряду с очень сильным и ярко выраженным наркотическим эффектом обладает крайне высокой токсичностью и способностью быстро (после 2–3 приемов) формировать физическую зависимость. Героин курят, нюхают и вводят внутривенно.</a:t>
            </a:r>
          </a:p>
          <a:p>
            <a:pPr lvl="1"/>
            <a:r>
              <a:rPr lang="ru-RU" dirty="0"/>
              <a:t>Маковая соломка («солома», «сено»)- измельченные и высушенные части стеблей и коробочек мака (зерна мака наркотически активных веществ не содержат). Соломка используется для приготовления раствора </a:t>
            </a:r>
            <a:r>
              <a:rPr lang="ru-RU" dirty="0" err="1"/>
              <a:t>ацетилированного</a:t>
            </a:r>
            <a:r>
              <a:rPr lang="ru-RU" dirty="0"/>
              <a:t> опия.</a:t>
            </a:r>
          </a:p>
          <a:p>
            <a:pPr lvl="1"/>
            <a:r>
              <a:rPr lang="ru-RU" dirty="0" err="1"/>
              <a:t>Ацетилированный</a:t>
            </a:r>
            <a:r>
              <a:rPr lang="ru-RU" dirty="0"/>
              <a:t> опий — готовый к употреблению раствор, полученный в результате ряда химических реакций. Имеет темно-коричневый цвет и характерный запах уксуса.</a:t>
            </a:r>
          </a:p>
          <a:p>
            <a:pPr lvl="1"/>
            <a:r>
              <a:rPr lang="ru-RU" dirty="0"/>
              <a:t>Опий-сырец («</a:t>
            </a:r>
            <a:r>
              <a:rPr lang="ru-RU" dirty="0" err="1"/>
              <a:t>ханка</a:t>
            </a:r>
            <a:r>
              <a:rPr lang="ru-RU" dirty="0"/>
              <a:t>», «жмых», «</a:t>
            </a:r>
            <a:r>
              <a:rPr lang="ru-RU" dirty="0" err="1"/>
              <a:t>опиуха</a:t>
            </a:r>
            <a:r>
              <a:rPr lang="ru-RU" dirty="0"/>
              <a:t>») — специально обработанный сок растений мака, используется как сырье для приготовления раствора </a:t>
            </a:r>
            <a:r>
              <a:rPr lang="ru-RU" dirty="0" err="1"/>
              <a:t>ацетилированного</a:t>
            </a:r>
            <a:r>
              <a:rPr lang="ru-RU" dirty="0"/>
              <a:t> опия. Вещество, напоминающее пластилин. Цвет — от белого до коричневого. Продается небольшими кусочками шариками.</a:t>
            </a:r>
          </a:p>
          <a:p>
            <a:pPr lvl="1"/>
            <a:r>
              <a:rPr lang="ru-RU" dirty="0" err="1"/>
              <a:t>Метадон</a:t>
            </a:r>
            <a:r>
              <a:rPr lang="ru-RU" dirty="0"/>
              <a:t> — сильный синтетический наркотик опийной группы. Продается в виде белого порошка или готового раствора. В некоторых странах разрешен как средство заместительной терапии при лечении опийной наркомании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25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3480" y="475134"/>
            <a:ext cx="10024155" cy="6026332"/>
          </a:xfrm>
        </p:spPr>
        <p:txBody>
          <a:bodyPr>
            <a:normAutofit/>
          </a:bodyPr>
          <a:lstStyle/>
          <a:p>
            <a:r>
              <a:rPr lang="ru-RU" b="1" dirty="0"/>
              <a:t>ПРЕПАРАТЫ КОНОПЛИ</a:t>
            </a:r>
            <a:endParaRPr lang="ru-RU" dirty="0"/>
          </a:p>
          <a:p>
            <a:r>
              <a:rPr lang="ru-RU" dirty="0"/>
              <a:t>Конопля произрастает в регионах с умеренно теплым климатом. Чем южнее выращено растение, тем больший наркотический эффект вызывает изготовленный из него наркотик. Действующие вещества — </a:t>
            </a:r>
            <a:r>
              <a:rPr lang="ru-RU" dirty="0" err="1"/>
              <a:t>каннабиноиды</a:t>
            </a:r>
            <a:r>
              <a:rPr lang="ru-RU" dirty="0"/>
              <a:t>. Воздействие — изменение сознания. В помещении надолго остается характерный запах жженной травы. Сохраняет этот запах и одежда.</a:t>
            </a:r>
          </a:p>
          <a:p>
            <a:pPr lvl="1"/>
            <a:r>
              <a:rPr lang="ru-RU" dirty="0"/>
              <a:t>Марихуана («травка», «</a:t>
            </a:r>
            <a:r>
              <a:rPr lang="ru-RU" dirty="0" err="1"/>
              <a:t>шмаль</a:t>
            </a:r>
            <a:r>
              <a:rPr lang="ru-RU" dirty="0"/>
              <a:t>», «</a:t>
            </a:r>
            <a:r>
              <a:rPr lang="ru-RU" dirty="0" err="1"/>
              <a:t>анаша</a:t>
            </a:r>
            <a:r>
              <a:rPr lang="ru-RU" dirty="0"/>
              <a:t>», «зелье»)- высушенная или сырая зеленая травянистая часть конопли. Светлые, зеленовато-коричневые размолотые листья и цветущие верхушки конопли. Может быть плотно спрессована в комки. Этот наркотик курят в виде сигарет-самокруток («косяков»), а также набивают в трубки, добавляют в пищу.</a:t>
            </a:r>
          </a:p>
          <a:p>
            <a:pPr lvl="1"/>
            <a:r>
              <a:rPr lang="ru-RU" dirty="0"/>
              <a:t>Гашиш («план», «дурь», «чернуха») — смесь смолы, пыльцы и измельченных верхушек конопли — смолистое вещество темно-коричневого цвета, похожее на пластилин, в виде </a:t>
            </a:r>
            <a:r>
              <a:rPr lang="ru-RU" dirty="0" err="1"/>
              <a:t>брикетиков</a:t>
            </a:r>
            <a:r>
              <a:rPr lang="ru-RU" dirty="0"/>
              <a:t> или капсул. Содержит более 20% </a:t>
            </a:r>
            <a:r>
              <a:rPr lang="ru-RU" dirty="0" err="1"/>
              <a:t>каннабиоидов</a:t>
            </a:r>
            <a:r>
              <a:rPr lang="ru-RU" dirty="0"/>
              <a:t>. Гашиш курят с помощью специальных приспособлений. Действие наркотика наступает через 10–30 минут после курения и может продолжатся несколько часов. Все производные конопли относятся к группе нелегальных наркотиков и полностью запрещены.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47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6436" y="219558"/>
            <a:ext cx="9971903" cy="3810001"/>
          </a:xfrm>
        </p:spPr>
        <p:txBody>
          <a:bodyPr>
            <a:normAutofit/>
          </a:bodyPr>
          <a:lstStyle/>
          <a:p>
            <a:r>
              <a:rPr lang="ru-RU" b="1" dirty="0"/>
              <a:t>АМФЕТАМИНЫ</a:t>
            </a:r>
            <a:endParaRPr lang="ru-RU" dirty="0"/>
          </a:p>
          <a:p>
            <a:pPr lvl="1"/>
            <a:r>
              <a:rPr lang="ru-RU" dirty="0" err="1" smtClean="0"/>
              <a:t>Эфедрон</a:t>
            </a:r>
            <a:r>
              <a:rPr lang="ru-RU" dirty="0"/>
              <a:t>(«порох», «болтушка», «</a:t>
            </a:r>
            <a:r>
              <a:rPr lang="ru-RU" dirty="0" err="1"/>
              <a:t>джеф</a:t>
            </a:r>
            <a:r>
              <a:rPr lang="ru-RU" dirty="0"/>
              <a:t>») — готовый к употреблению раствор, полученный в результате химической реакции. Имеет розоватый либо прозрачный цвет и характерный запах фиалки.</a:t>
            </a:r>
          </a:p>
          <a:p>
            <a:pPr lvl="1"/>
            <a:r>
              <a:rPr lang="ru-RU" dirty="0" err="1"/>
              <a:t>Первитин</a:t>
            </a:r>
            <a:r>
              <a:rPr lang="ru-RU" dirty="0"/>
              <a:t> («винт», «болт», «варево») - готовый к употреблению раствор, полученный в результате сложной химической реакции. Маслянистая жидкость, имеющая желтый либо прозрачный цвет и характерный запах яблок. Используется потребителями в качестве замены героиновой зависимости, что абсолютно неэффективно и еще более пагубно.</a:t>
            </a:r>
          </a:p>
          <a:p>
            <a:pPr lvl="1"/>
            <a:r>
              <a:rPr lang="ru-RU" dirty="0"/>
              <a:t>Эфедрин — кристаллы белого цвета, полученные из растения эфедры. Он применяется в лечебных целях, а также используется для приготовления </a:t>
            </a:r>
            <a:r>
              <a:rPr lang="ru-RU" dirty="0" err="1"/>
              <a:t>эфедрона</a:t>
            </a:r>
            <a:r>
              <a:rPr lang="ru-RU" dirty="0"/>
              <a:t> и </a:t>
            </a:r>
            <a:r>
              <a:rPr lang="ru-RU" dirty="0" err="1"/>
              <a:t>первентина</a:t>
            </a:r>
            <a:r>
              <a:rPr lang="ru-RU" dirty="0"/>
              <a:t> чаще всего путем манипуляций с лекарственными препаратами. Готовые к употреблению кристаллы желтоватого цвета. Их вдыхают или курят.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141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ЗНАЕТЕ,</a:t>
            </a:r>
          </a:p>
          <a:p>
            <a:pPr marL="0" indent="0" algn="ctr">
              <a:buNone/>
            </a:pPr>
            <a:r>
              <a:rPr lang="ru-RU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САМОЕ СРАШНОЕ</a:t>
            </a:r>
          </a:p>
          <a:p>
            <a:pPr marL="0" indent="0" algn="ctr">
              <a:buNone/>
            </a:pPr>
            <a:r>
              <a:rPr lang="ru-RU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НАРКОМАНИИ?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2457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nark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7" y="78377"/>
            <a:ext cx="3457303" cy="507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drags_ua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658" y="0"/>
            <a:ext cx="3317966" cy="51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Валентина\Рабочий стол\наркотики\iCAXOR2G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78377"/>
            <a:ext cx="5138057" cy="4858452"/>
          </a:xfrm>
          <a:prstGeom prst="downArrowCallout">
            <a:avLst>
              <a:gd name="adj1" fmla="val 46572"/>
              <a:gd name="adj2" fmla="val 25000"/>
              <a:gd name="adj3" fmla="val 25000"/>
              <a:gd name="adj4" fmla="val 75000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9751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23749" y="487680"/>
            <a:ext cx="8915400" cy="1201783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 это жизнь?</a:t>
            </a:r>
          </a:p>
          <a:p>
            <a:endParaRPr lang="ru-RU" dirty="0"/>
          </a:p>
        </p:txBody>
      </p:sp>
      <p:pic>
        <p:nvPicPr>
          <p:cNvPr id="6" name="Picture 2" descr="C:\Documents and Settings\Валентина\Рабочий стол\наркотики\1470_w-170_h-150_zc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7764" y="2244080"/>
            <a:ext cx="5429288" cy="4529166"/>
          </a:xfrm>
          <a:prstGeom prst="cloudCallout">
            <a:avLst>
              <a:gd name="adj1" fmla="val -83231"/>
              <a:gd name="adj2" fmla="val 675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164039222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392</Words>
  <Application>Microsoft Office PowerPoint</Application>
  <PresentationFormat>Произвольный</PresentationFormat>
  <Paragraphs>43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Легкий дым</vt:lpstr>
      <vt:lpstr>Держись за жизнь!</vt:lpstr>
      <vt:lpstr>Трудно себе представить то благотворное  изменение,  которое произошло бы во всей жизни  людской, если б  люди перестали одурманивать и  отравлять себя          водкой ,вином ,  табаком и опиумом.                                                               Толстой. Л. Н.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нашей школе регулярно проводятся классные часы антинаркотической направленности и  говорим  об ответственности, предусмотренной законодательством за употребление, распространение, перевозку и производство запрещённых веществ. Информированы, куда можно обратиться, если станет известно о фактах распространения запрещённых веществ. И мы все знаем, что нужно вести активный и здоровый образ жизни, искать для себя полезные увлечения.</vt:lpstr>
      <vt:lpstr>Например,ежегодно в МБОУ СОШ №3 г.Бирска проводится «День здоровья»</vt:lpstr>
      <vt:lpstr>Участвуем в различных проектах! В этом учебном году ярким примером является проект РГО «НЕурок географии», он нам показал, что география — это интересно и увлекательно, а главное везде и всюду. В отличие от стандартного школьного урока, он превратил процесс познания в занимательное путешествие и увлекательную игру. Тема проекта 2024 года - «НЕурок географии. Вместе с природой». В рамках проекта ученики 8А класса вместе с учителем географии Эльзой Азатовной Гуменяк сходили на экскурсию на городской пруд Балабаново, который расположен на окраине города</vt:lpstr>
      <vt:lpstr>Еще в нашей школе очень любят футбол!! В сентябре были соревнования между классамипо проекту «Футбол в школе» и мой класс занял первое место среди учащихся 5-6 классов.</vt:lpstr>
      <vt:lpstr>Мы патриоты своей страны!!!</vt:lpstr>
      <vt:lpstr>Мы постоянно говорим о здоровом питании ,изучаем культуру разных народов, любим спорт и становимся мастерами спорта, состоим в «Движении первых», изучаем активно различные науки, мы просто любим и ценим свою Жизнь!!!</vt:lpstr>
      <vt:lpstr>Без наркотиков Жизнь становится яркой, интересной ,долгой и счастливой.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</dc:title>
  <dc:creator>МБОУ СОШ № 3</dc:creator>
  <cp:lastModifiedBy>User</cp:lastModifiedBy>
  <cp:revision>11</cp:revision>
  <dcterms:created xsi:type="dcterms:W3CDTF">2024-10-24T08:40:48Z</dcterms:created>
  <dcterms:modified xsi:type="dcterms:W3CDTF">2024-10-31T09:04:42Z</dcterms:modified>
</cp:coreProperties>
</file>